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614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Let’s Make a Deal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Door with activator, swinger (swinger will have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(8 + 3 NS),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F2A84-9AE6-869A-8CA9-1E44B3E70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72998"/>
            <a:ext cx="7025777" cy="42931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Let’s Make a Deal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24</a:t>
            </a:r>
          </a:p>
          <a:p>
            <a:r>
              <a:rPr lang="en-US" dirty="0"/>
              <a:t>Targets: 11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opening the door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162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2023-02-07T14:55:15Z</dcterms:modified>
  <cp:category>Shooting</cp:category>
</cp:coreProperties>
</file>